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41" r:id="rId1"/>
  </p:sldMasterIdLst>
  <p:sldIdLst>
    <p:sldId id="256" r:id="rId2"/>
    <p:sldId id="258" r:id="rId3"/>
    <p:sldId id="257" r:id="rId4"/>
    <p:sldId id="259" r:id="rId5"/>
    <p:sldId id="266" r:id="rId6"/>
    <p:sldId id="271" r:id="rId7"/>
    <p:sldId id="277" r:id="rId8"/>
    <p:sldId id="264" r:id="rId9"/>
    <p:sldId id="265" r:id="rId10"/>
    <p:sldId id="267" r:id="rId11"/>
    <p:sldId id="260" r:id="rId12"/>
    <p:sldId id="263" r:id="rId13"/>
    <p:sldId id="262" r:id="rId14"/>
    <p:sldId id="274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31"/>
    <p:restoredTop sz="95304"/>
  </p:normalViewPr>
  <p:slideViewPr>
    <p:cSldViewPr snapToGrid="0" snapToObjects="1">
      <p:cViewPr varScale="1">
        <p:scale>
          <a:sx n="99" d="100"/>
          <a:sy n="99" d="100"/>
        </p:scale>
        <p:origin x="2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272185-5CD5-9B45-AB54-4F3CDEDE2A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3AAADF-2BA3-6244-8972-178B73EFB3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C66FE-7443-D44A-88FC-A59531EB01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E9346-E84D-8347-9113-8D5C33F800A4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E55689-BCF1-8444-BE45-C4C9C3BCB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1437D-18EB-7E44-8AEF-6CDF19E30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93059-BC6E-DD4A-B221-D17767F8CF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0407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16EBA6-F612-6B48-9FF4-8D137C8E7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0DEEEA-E9C7-1148-8053-537E557ED7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36D764-6E5C-B248-BDA1-97C0196CE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E9346-E84D-8347-9113-8D5C33F800A4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5032A9-9FFE-1149-AE26-C2254025E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6F4AC7-8935-E948-B811-3D8B8182E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93059-BC6E-DD4A-B221-D17767F8CF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524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0A72F8-06E8-C247-B766-056CDDBD11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6776BE-67B1-434A-A840-1946FB3F2E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39E04B-D6A9-1043-83C4-EBDF2DB50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E9346-E84D-8347-9113-8D5C33F800A4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71CD91-4BC7-3847-A052-6445F58E4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B14998-1AE7-CD4A-B8DE-1A8DF678B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93059-BC6E-DD4A-B221-D17767F8CF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932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FCFBB-75F5-6149-8C5A-94B4FBEE7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17525-C6B3-5642-82C5-39D5F78574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71D8FB-E8C6-D54A-BBD4-3A3D6BBCF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E9346-E84D-8347-9113-8D5C33F800A4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FEFF5-05C8-C741-9D86-EBE71E053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B81488-E656-3D4D-B9F5-8AB2E627D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93059-BC6E-DD4A-B221-D17767F8CF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9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770565-343E-494A-9935-040861EA40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D5C258-8BAB-674F-9F3E-59700043E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5A518-0FB6-644F-944C-4A07DFC85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E9346-E84D-8347-9113-8D5C33F800A4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49664-C78E-2343-9C03-E74C7DE57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DB254E-B252-9748-A744-0FE7FC25D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93059-BC6E-DD4A-B221-D17767F8CF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839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E958E-CA50-B442-86BE-4D242C2C8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DEBB6-95F7-8144-92A9-6A1665850D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81CD25-F430-2149-80E8-947F6BCF64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088BB9-BDD0-5C4F-B244-4089C6D9E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E9346-E84D-8347-9113-8D5C33F800A4}" type="datetimeFigureOut">
              <a:rPr lang="en-US" smtClean="0"/>
              <a:t>8/4/20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2B001A-150F-9848-80F0-945F88189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1A87CA-6E63-474A-9577-FECAB15DA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93059-BC6E-DD4A-B221-D17767F8CF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09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F10E3-7705-E24F-815F-854522A61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C0EBDD-7290-6B4D-8CDB-17C86E7D85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6668D7-BE7A-3B4F-B041-12EF1DEC5B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A03987-A659-BD4C-8FBF-478AAF09F4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5B7FDC-FB3D-9E4F-ABE3-15235842BD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E23DE7-5BAE-0841-BEC1-D06F03374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E9346-E84D-8347-9113-8D5C33F800A4}" type="datetimeFigureOut">
              <a:rPr lang="en-US" smtClean="0"/>
              <a:t>8/4/20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F002F9-BE7F-BF4B-88D2-ACBE59AE1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9F3592-3EFD-9746-AEA2-7B612CCA7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93059-BC6E-DD4A-B221-D17767F8CF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958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75C42-6567-EE45-9A5B-E7DFC0CDB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CF0ADB0-E9A4-FD47-A96A-7BA6BFB4F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E9346-E84D-8347-9113-8D5C33F800A4}" type="datetimeFigureOut">
              <a:rPr lang="en-US" smtClean="0"/>
              <a:t>8/4/20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036F22-C9D2-5040-9029-F17A02B5E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57BE98-8CED-6746-8590-6F9877B56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93059-BC6E-DD4A-B221-D17767F8CF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426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34EE1B-C066-5541-B2AC-088D76E14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E9346-E84D-8347-9113-8D5C33F800A4}" type="datetimeFigureOut">
              <a:rPr lang="en-US" smtClean="0"/>
              <a:t>8/4/20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DD2432-E035-7A4F-834C-4A578B748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B33917-CBE6-434D-BDFD-4FB0AC8C2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93059-BC6E-DD4A-B221-D17767F8CF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166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9F7ABB-33E3-9B46-84BC-E3EE43381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C6D847-F0B7-2E4D-9B2B-18A1EF86BC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ED0908-5DE2-AE4F-B41B-659F66FA1E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74A974-2C4F-3C4E-BDE2-70FAF9879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E9346-E84D-8347-9113-8D5C33F800A4}" type="datetimeFigureOut">
              <a:rPr lang="en-US" smtClean="0"/>
              <a:t>8/4/20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B1D921-6888-E14F-A2DD-D8B62D916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7967EA-4D12-5147-92F4-6D9256C41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93059-BC6E-DD4A-B221-D17767F8CF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871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83DB3-7379-3A43-AA99-7FBF8D110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66DF6F-8422-5D42-B870-8A5CB9231D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7548F0-76A5-7548-850B-FC52A70F8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872A36-127E-BC40-A476-F5BDFD7406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E9346-E84D-8347-9113-8D5C33F800A4}" type="datetimeFigureOut">
              <a:rPr lang="en-US" smtClean="0"/>
              <a:t>8/4/20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59D345-34E8-CB47-8290-4FA3A3DE7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C99642-BFC3-354D-BCE8-68FB08842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93059-BC6E-DD4A-B221-D17767F8CF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61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B31C0A-BDCA-ED48-9ADF-E88F5E25C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6CE203-7325-2948-B8B7-4D72AA6C11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ABD22B-0C85-734C-8E1E-F79B613B68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6E9346-E84D-8347-9113-8D5C33F800A4}" type="datetimeFigureOut">
              <a:rPr lang="en-US" smtClean="0"/>
              <a:t>8/4/20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06454-8582-E24E-941E-12CC095251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08B4F4-F6F1-7647-A3CE-08FD2E779F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E93059-BC6E-DD4A-B221-D17767F8CF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783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2" r:id="rId1"/>
    <p:sldLayoutId id="2147483943" r:id="rId2"/>
    <p:sldLayoutId id="2147483944" r:id="rId3"/>
    <p:sldLayoutId id="2147483945" r:id="rId4"/>
    <p:sldLayoutId id="2147483946" r:id="rId5"/>
    <p:sldLayoutId id="2147483947" r:id="rId6"/>
    <p:sldLayoutId id="2147483948" r:id="rId7"/>
    <p:sldLayoutId id="2147483949" r:id="rId8"/>
    <p:sldLayoutId id="2147483950" r:id="rId9"/>
    <p:sldLayoutId id="2147483951" r:id="rId10"/>
    <p:sldLayoutId id="214748395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3EE0D-3069-AA46-80F3-A17E7F6161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3733" y="2048934"/>
            <a:ext cx="7145866" cy="2590800"/>
          </a:xfrm>
        </p:spPr>
        <p:txBody>
          <a:bodyPr>
            <a:noAutofit/>
          </a:bodyPr>
          <a:lstStyle/>
          <a:p>
            <a:r>
              <a:rPr lang="en-US" sz="9600" b="1" dirty="0">
                <a:solidFill>
                  <a:schemeClr val="tx2">
                    <a:lumMod val="75000"/>
                  </a:schemeClr>
                </a:solidFill>
                <a:latin typeface="+mn-lt"/>
                <a:cs typeface="Times New Roman" panose="02020603050405020304" pitchFamily="18" charset="0"/>
              </a:rPr>
              <a:t>HOCKEY IS BACK!!!!</a:t>
            </a:r>
          </a:p>
        </p:txBody>
      </p:sp>
    </p:spTree>
    <p:extLst>
      <p:ext uri="{BB962C8B-B14F-4D97-AF65-F5344CB8AC3E}">
        <p14:creationId xmlns:p14="http://schemas.microsoft.com/office/powerpoint/2010/main" val="156558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7640B-6CD1-664A-9138-182C16E89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NHL Pre-Playoffs 2020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E70003-BBA6-8A46-BE68-6FD26D05A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133" y="4026430"/>
            <a:ext cx="2150533" cy="21505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F36602-A0BF-3D40-994E-213573CDDE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t="55848" b="27242"/>
          <a:stretch/>
        </p:blipFill>
        <p:spPr>
          <a:xfrm>
            <a:off x="606247" y="1964296"/>
            <a:ext cx="3164365" cy="11596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BEBC06D-5D48-DA4E-9DCF-EDD15ADA2CC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20000"/>
          </a:blip>
          <a:srcRect t="63689" b="18765"/>
          <a:stretch/>
        </p:blipFill>
        <p:spPr>
          <a:xfrm>
            <a:off x="606245" y="5016944"/>
            <a:ext cx="3164365" cy="12033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5058B6-F4AB-7E41-B6EE-6BA82BB8ED3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t="62818" b="18766"/>
          <a:stretch/>
        </p:blipFill>
        <p:spPr>
          <a:xfrm>
            <a:off x="8352277" y="2466052"/>
            <a:ext cx="3164365" cy="1262990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F48C1D5-ACF8-6847-9280-7EF460D6A9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20000"/>
          </a:blip>
          <a:srcRect t="43897" b="37785"/>
          <a:stretch/>
        </p:blipFill>
        <p:spPr>
          <a:xfrm>
            <a:off x="606246" y="3424766"/>
            <a:ext cx="3164365" cy="125624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7E3A024-81DE-064D-A3E7-6A620EFF55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17191" b="64171"/>
          <a:stretch/>
        </p:blipFill>
        <p:spPr>
          <a:xfrm>
            <a:off x="8352278" y="890465"/>
            <a:ext cx="3164365" cy="1278200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BC1E972-504E-6B4D-9DB1-1897B3BC65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t="37697" b="45125"/>
          <a:stretch/>
        </p:blipFill>
        <p:spPr>
          <a:xfrm>
            <a:off x="4143432" y="5016944"/>
            <a:ext cx="3164365" cy="117809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921871D-17C5-4D46-BF5A-6757FD1EB7A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t="24896" b="56785"/>
          <a:stretch/>
        </p:blipFill>
        <p:spPr>
          <a:xfrm>
            <a:off x="4143432" y="3433299"/>
            <a:ext cx="3164365" cy="125624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445AA3C-81A6-4A4D-B37F-02F6C511E05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t="44343" b="38666"/>
          <a:stretch/>
        </p:blipFill>
        <p:spPr>
          <a:xfrm>
            <a:off x="4143433" y="1958748"/>
            <a:ext cx="3164365" cy="1165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187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7640B-6CD1-664A-9138-182C16E89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B7547-F890-DD45-AE86-B89A66758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Sports outcomes are hard to predict</a:t>
            </a:r>
          </a:p>
          <a:p>
            <a:pPr lvl="1"/>
            <a:r>
              <a:rPr lang="en-US" sz="2800" dirty="0"/>
              <a:t>Humans are unpredictable</a:t>
            </a:r>
          </a:p>
          <a:p>
            <a:pPr lvl="1"/>
            <a:r>
              <a:rPr lang="en-US" sz="2800" dirty="0"/>
              <a:t>More factors go into the game results</a:t>
            </a:r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E70003-BBA6-8A46-BE68-6FD26D05A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133" y="4026430"/>
            <a:ext cx="2150533" cy="215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5931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3EE0D-3069-AA46-80F3-A17E7F6161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96534" y="2472269"/>
            <a:ext cx="8636000" cy="1523999"/>
          </a:xfrm>
        </p:spPr>
        <p:txBody>
          <a:bodyPr>
            <a:noAutofit/>
          </a:bodyPr>
          <a:lstStyle/>
          <a:p>
            <a:r>
              <a:rPr lang="en-US" sz="9600" b="1" dirty="0">
                <a:solidFill>
                  <a:schemeClr val="tx2">
                    <a:lumMod val="75000"/>
                  </a:schemeClr>
                </a:solidFill>
                <a:latin typeface="+mn-lt"/>
                <a:cs typeface="Times New Roman" panose="02020603050405020304" pitchFamily="18" charset="0"/>
              </a:rPr>
              <a:t>QUESTIONS??</a:t>
            </a:r>
          </a:p>
        </p:txBody>
      </p:sp>
    </p:spTree>
    <p:extLst>
      <p:ext uri="{BB962C8B-B14F-4D97-AF65-F5344CB8AC3E}">
        <p14:creationId xmlns:p14="http://schemas.microsoft.com/office/powerpoint/2010/main" val="12689476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7640B-6CD1-664A-9138-182C16E89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B7547-F890-DD45-AE86-B89A66758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More Data – Both Models</a:t>
            </a:r>
          </a:p>
          <a:p>
            <a:endParaRPr lang="en-US" sz="3200" dirty="0"/>
          </a:p>
          <a:p>
            <a:r>
              <a:rPr lang="en-US" sz="3200" dirty="0"/>
              <a:t>Hockey Fights – Fans Love Fights</a:t>
            </a:r>
          </a:p>
          <a:p>
            <a:endParaRPr lang="en-US" sz="32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E70003-BBA6-8A46-BE68-6FD26D05A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133" y="4026430"/>
            <a:ext cx="2150533" cy="215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412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7640B-6CD1-664A-9138-182C16E89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652933" cy="1325563"/>
          </a:xfrm>
        </p:spPr>
        <p:txBody>
          <a:bodyPr>
            <a:normAutofit/>
          </a:bodyPr>
          <a:lstStyle/>
          <a:p>
            <a:r>
              <a:rPr lang="en-US" sz="4800" dirty="0"/>
              <a:t>Last Ten Games Goals    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E70003-BBA6-8A46-BE68-6FD26D05A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133" y="4026430"/>
            <a:ext cx="2150533" cy="215053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D472012-FDC7-B64B-94CF-0C1D9BC940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1133" y="2426759"/>
            <a:ext cx="2044700" cy="863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45BFD55-AB32-4040-A59C-515C9A069D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1367910"/>
            <a:ext cx="6815666" cy="5317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0766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7640B-6CD1-664A-9138-182C16E89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8652933" cy="1325563"/>
          </a:xfrm>
        </p:spPr>
        <p:txBody>
          <a:bodyPr>
            <a:normAutofit/>
          </a:bodyPr>
          <a:lstStyle/>
          <a:p>
            <a:r>
              <a:rPr lang="en-US" sz="4800" dirty="0"/>
              <a:t>Last Ten Games Points    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E70003-BBA6-8A46-BE68-6FD26D05A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133" y="4026430"/>
            <a:ext cx="2150533" cy="215053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D472012-FDC7-B64B-94CF-0C1D9BC940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91133" y="2426759"/>
            <a:ext cx="2044700" cy="863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4A90588-8411-F24E-83BE-BDB4E2ADD32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90"/>
          <a:stretch/>
        </p:blipFill>
        <p:spPr>
          <a:xfrm>
            <a:off x="838200" y="1363662"/>
            <a:ext cx="6818384" cy="5325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421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7640B-6CD1-664A-9138-182C16E89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Thought Process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E70003-BBA6-8A46-BE68-6FD26D05A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133" y="4026430"/>
            <a:ext cx="2150533" cy="2150533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1954193-9C84-5B4D-8B0B-D90C8D384BD5}"/>
              </a:ext>
            </a:extLst>
          </p:cNvPr>
          <p:cNvSpPr/>
          <p:nvPr/>
        </p:nvSpPr>
        <p:spPr>
          <a:xfrm>
            <a:off x="880532" y="2236257"/>
            <a:ext cx="3318934" cy="3953935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/>
                </a:solidFill>
              </a:rPr>
              <a:t>Predicting whether the home team will win or not in an NHL game</a:t>
            </a:r>
          </a:p>
          <a:p>
            <a:pPr algn="ctr"/>
            <a:endParaRPr lang="en-US" sz="2400" dirty="0">
              <a:solidFill>
                <a:schemeClr val="bg1"/>
              </a:solidFill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Predict the Home Team to win every time!</a:t>
            </a:r>
          </a:p>
          <a:p>
            <a:pPr algn="ctr"/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0AB5492-64AA-A647-B755-81D71BCB5C9E}"/>
              </a:ext>
            </a:extLst>
          </p:cNvPr>
          <p:cNvSpPr/>
          <p:nvPr/>
        </p:nvSpPr>
        <p:spPr>
          <a:xfrm>
            <a:off x="5600699" y="2236258"/>
            <a:ext cx="3318934" cy="3953935"/>
          </a:xfrm>
          <a:prstGeom prst="roundRect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Predicting whether an NHL game will be a high scoring game </a:t>
            </a: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A0826C44-54E3-3F42-AF80-71387A299097}"/>
              </a:ext>
            </a:extLst>
          </p:cNvPr>
          <p:cNvSpPr/>
          <p:nvPr/>
        </p:nvSpPr>
        <p:spPr>
          <a:xfrm>
            <a:off x="4586816" y="3886728"/>
            <a:ext cx="626533" cy="626533"/>
          </a:xfrm>
          <a:prstGeom prst="rightArrow">
            <a:avLst/>
          </a:prstGeom>
          <a:solidFill>
            <a:schemeClr val="tx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86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7640B-6CD1-664A-9138-182C16E89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Motivation and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B7547-F890-DD45-AE86-B89A66758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Will an NHL game be an exciting, high scoring game?</a:t>
            </a:r>
          </a:p>
          <a:p>
            <a:pPr lvl="1"/>
            <a:r>
              <a:rPr lang="en-US" sz="2800" dirty="0"/>
              <a:t>High scoring: greater than 7 total points</a:t>
            </a:r>
          </a:p>
          <a:p>
            <a:endParaRPr lang="en-US" dirty="0"/>
          </a:p>
          <a:p>
            <a:r>
              <a:rPr lang="en-US" sz="3200" dirty="0"/>
              <a:t>NHL Recent Rule Changes</a:t>
            </a:r>
          </a:p>
          <a:p>
            <a:pPr lvl="1"/>
            <a:r>
              <a:rPr lang="en-US" sz="2800" dirty="0"/>
              <a:t>Higher scoring games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E70003-BBA6-8A46-BE68-6FD26D05A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133" y="4026430"/>
            <a:ext cx="2150533" cy="215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005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7640B-6CD1-664A-9138-182C16E89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B7547-F890-DD45-AE86-B89A66758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2018-2019 NHL Schedule Results Data</a:t>
            </a:r>
          </a:p>
          <a:p>
            <a:endParaRPr lang="en-US" sz="3200" dirty="0"/>
          </a:p>
          <a:p>
            <a:r>
              <a:rPr lang="en-US" sz="3200" dirty="0"/>
              <a:t>Classification Models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E70003-BBA6-8A46-BE68-6FD26D05A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133" y="4026430"/>
            <a:ext cx="2150533" cy="215053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E7C23B-6FCE-144D-AC2E-1F3040A3A1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342" y="4424716"/>
            <a:ext cx="1774209" cy="10603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D281C4-D5AD-6D48-96B1-6C67858C7A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92071" y="4226848"/>
            <a:ext cx="2342957" cy="125842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6AE95E0-74FA-D54E-A63B-74444D532F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58640" y="4696180"/>
            <a:ext cx="3363342" cy="517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044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7640B-6CD1-664A-9138-182C16E89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B7547-F890-DD45-AE86-B89A66758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Features:</a:t>
            </a:r>
          </a:p>
          <a:p>
            <a:pPr lvl="1"/>
            <a:r>
              <a:rPr lang="en-US" sz="2800" dirty="0"/>
              <a:t>Last Ten Games </a:t>
            </a:r>
          </a:p>
          <a:p>
            <a:pPr lvl="2"/>
            <a:r>
              <a:rPr lang="en-US" sz="2400" dirty="0"/>
              <a:t>Away Team - Goals Scored (Highest Importance)</a:t>
            </a:r>
          </a:p>
          <a:p>
            <a:pPr lvl="2"/>
            <a:r>
              <a:rPr lang="en-US" sz="2400" dirty="0"/>
              <a:t>Home Team - Goals Scored (Lowest Importance)</a:t>
            </a:r>
          </a:p>
          <a:p>
            <a:pPr lvl="2"/>
            <a:r>
              <a:rPr lang="en-US" sz="2400" dirty="0"/>
              <a:t>Home Team - Total Points </a:t>
            </a:r>
          </a:p>
          <a:p>
            <a:pPr lvl="2"/>
            <a:r>
              <a:rPr lang="en-US" sz="2400" dirty="0"/>
              <a:t>Away Team - Total Points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E70003-BBA6-8A46-BE68-6FD26D05A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133" y="4026430"/>
            <a:ext cx="2150533" cy="215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511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7640B-6CD1-664A-9138-182C16E89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7B7547-F890-DD45-AE86-B89A667585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03964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Features:</a:t>
            </a:r>
          </a:p>
          <a:p>
            <a:pPr lvl="1"/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Last Ten Games</a:t>
            </a:r>
          </a:p>
          <a:p>
            <a:pPr lvl="2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Away Team - Goals Scored (Highest Importance)</a:t>
            </a:r>
          </a:p>
          <a:p>
            <a:pPr lvl="2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Home Team - Goals Scored (Lowest Importance)</a:t>
            </a:r>
          </a:p>
          <a:p>
            <a:pPr lvl="2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Home Team - Total Points </a:t>
            </a:r>
          </a:p>
          <a:p>
            <a:pPr lvl="2"/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Away Team - Total Points </a:t>
            </a:r>
          </a:p>
          <a:p>
            <a:endParaRPr lang="en-US" dirty="0"/>
          </a:p>
          <a:p>
            <a:r>
              <a:rPr lang="en-US" sz="3200" dirty="0"/>
              <a:t>F1:  0.2857</a:t>
            </a:r>
          </a:p>
          <a:p>
            <a:pPr lvl="1"/>
            <a:r>
              <a:rPr lang="en-US" sz="2800" dirty="0"/>
              <a:t>Precision: 0.36</a:t>
            </a:r>
          </a:p>
          <a:p>
            <a:pPr lvl="1"/>
            <a:r>
              <a:rPr lang="en-US" sz="2800" dirty="0"/>
              <a:t>Recall: 0.23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E70003-BBA6-8A46-BE68-6FD26D05A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133" y="4026430"/>
            <a:ext cx="2150533" cy="215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857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7640B-6CD1-664A-9138-182C16E89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NY Rangers vs. NJ Devils (Mar. 9, 2019)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E70003-BBA6-8A46-BE68-6FD26D05A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133" y="4026430"/>
            <a:ext cx="2150533" cy="21505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56867D3-F29C-3B4B-9459-738437D2D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61633"/>
            <a:ext cx="3683000" cy="3175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DF1E54C-83FA-7948-8771-30D4C319C5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0565" y="2008390"/>
            <a:ext cx="3154635" cy="32282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00067C9-5837-BD4C-B7E6-9FB11F4B35F7}"/>
              </a:ext>
            </a:extLst>
          </p:cNvPr>
          <p:cNvSpPr txBox="1"/>
          <p:nvPr/>
        </p:nvSpPr>
        <p:spPr>
          <a:xfrm>
            <a:off x="2392602" y="5239278"/>
            <a:ext cx="6751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atin typeface="American Typewriter" panose="02090604020004020304" pitchFamily="18" charset="77"/>
              </a:rPr>
              <a:t>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875C8C2-1F6F-8F4C-A83A-87F5BA4F960C}"/>
              </a:ext>
            </a:extLst>
          </p:cNvPr>
          <p:cNvSpPr txBox="1"/>
          <p:nvPr/>
        </p:nvSpPr>
        <p:spPr>
          <a:xfrm>
            <a:off x="6668574" y="5236633"/>
            <a:ext cx="67518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>
                <a:latin typeface="American Typewriter" panose="02090604020004020304" pitchFamily="18" charset="77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872545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7640B-6CD1-664A-9138-182C16E89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NY Rangers vs. NJ Devils (Mar. 9, 2019)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E70003-BBA6-8A46-BE68-6FD26D05A7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1133" y="4026430"/>
            <a:ext cx="2150533" cy="2150533"/>
          </a:xfrm>
          <a:prstGeom prst="rect">
            <a:avLst/>
          </a:prstGeom>
        </p:spPr>
      </p:pic>
      <p:pic>
        <p:nvPicPr>
          <p:cNvPr id="4" name="Screen Recording 2020-08-03 at 8.34.19 PM">
            <a:hlinkClick r:id="" action="ppaction://media"/>
            <a:extLst>
              <a:ext uri="{FF2B5EF4-FFF2-40B4-BE49-F238E27FC236}">
                <a16:creationId xmlns:a16="http://schemas.microsoft.com/office/drawing/2014/main" id="{3640CC64-C480-6B4D-B127-22D6CBE187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2801" y="1481354"/>
            <a:ext cx="8390466" cy="5039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779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7640B-6CD1-664A-9138-182C16E89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NHL Pre-Playoffs 2020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E70003-BBA6-8A46-BE68-6FD26D05A7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91133" y="4026430"/>
            <a:ext cx="2150533" cy="215053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F36602-A0BF-3D40-994E-213573CDDE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55848" b="27242"/>
          <a:stretch/>
        </p:blipFill>
        <p:spPr>
          <a:xfrm>
            <a:off x="606247" y="1964296"/>
            <a:ext cx="3164365" cy="11596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BEBC06D-5D48-DA4E-9DCF-EDD15ADA2CC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63689" b="18765"/>
          <a:stretch/>
        </p:blipFill>
        <p:spPr>
          <a:xfrm>
            <a:off x="606245" y="5016944"/>
            <a:ext cx="3164365" cy="12033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5058B6-F4AB-7E41-B6EE-6BA82BB8ED3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0000"/>
          </a:blip>
          <a:srcRect t="62818" b="18766"/>
          <a:stretch/>
        </p:blipFill>
        <p:spPr>
          <a:xfrm>
            <a:off x="8352277" y="2466052"/>
            <a:ext cx="3164365" cy="1262990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F48C1D5-ACF8-6847-9280-7EF460D6A9D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43897" b="37785"/>
          <a:stretch/>
        </p:blipFill>
        <p:spPr>
          <a:xfrm>
            <a:off x="606246" y="3424766"/>
            <a:ext cx="3164365" cy="125624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7E3A024-81DE-064D-A3E7-6A620EFF552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t="17191" b="64171"/>
          <a:stretch/>
        </p:blipFill>
        <p:spPr>
          <a:xfrm>
            <a:off x="8352278" y="890465"/>
            <a:ext cx="3164365" cy="1278200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BC1E972-504E-6B4D-9DB1-1897B3BC654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37697" b="45125"/>
          <a:stretch/>
        </p:blipFill>
        <p:spPr>
          <a:xfrm>
            <a:off x="4143432" y="5016944"/>
            <a:ext cx="3164365" cy="1178096"/>
          </a:xfrm>
          <a:prstGeom prst="rect">
            <a:avLst/>
          </a:prstGeom>
          <a:effectLst/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921871D-17C5-4D46-BF5A-6757FD1EB7A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t="24896" b="56785"/>
          <a:stretch/>
        </p:blipFill>
        <p:spPr>
          <a:xfrm>
            <a:off x="4143432" y="3433299"/>
            <a:ext cx="3164365" cy="125624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445AA3C-81A6-4A4D-B37F-02F6C511E05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</a:blip>
          <a:srcRect t="44343" b="38666"/>
          <a:stretch/>
        </p:blipFill>
        <p:spPr>
          <a:xfrm>
            <a:off x="4143433" y="1958748"/>
            <a:ext cx="3164365" cy="1165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0348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5663</TotalTime>
  <Words>228</Words>
  <Application>Microsoft Macintosh PowerPoint</Application>
  <PresentationFormat>Widescreen</PresentationFormat>
  <Paragraphs>61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American Typewriter</vt:lpstr>
      <vt:lpstr>Arial</vt:lpstr>
      <vt:lpstr>Calibri</vt:lpstr>
      <vt:lpstr>Calibri Light</vt:lpstr>
      <vt:lpstr>Times New Roman</vt:lpstr>
      <vt:lpstr>Office Theme</vt:lpstr>
      <vt:lpstr>HOCKEY IS BACK!!!!</vt:lpstr>
      <vt:lpstr>Thought Process</vt:lpstr>
      <vt:lpstr>Motivation and Goal</vt:lpstr>
      <vt:lpstr>Methodology</vt:lpstr>
      <vt:lpstr>Results</vt:lpstr>
      <vt:lpstr>Results</vt:lpstr>
      <vt:lpstr>NY Rangers vs. NJ Devils (Mar. 9, 2019)</vt:lpstr>
      <vt:lpstr>NY Rangers vs. NJ Devils (Mar. 9, 2019)</vt:lpstr>
      <vt:lpstr>NHL Pre-Playoffs 2020</vt:lpstr>
      <vt:lpstr>NHL Pre-Playoffs 2020</vt:lpstr>
      <vt:lpstr>Conclusion</vt:lpstr>
      <vt:lpstr>QUESTIONS??</vt:lpstr>
      <vt:lpstr>Future Work</vt:lpstr>
      <vt:lpstr>Last Ten Games Goals     </vt:lpstr>
      <vt:lpstr>Last Ten Games Points     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HOCKEY IS BACK!!!!! </dc:title>
  <dc:creator>Microsoft Office User</dc:creator>
  <cp:lastModifiedBy>Microsoft Office User</cp:lastModifiedBy>
  <cp:revision>44</cp:revision>
  <cp:lastPrinted>2020-08-05T12:25:27Z</cp:lastPrinted>
  <dcterms:created xsi:type="dcterms:W3CDTF">2020-08-01T15:12:21Z</dcterms:created>
  <dcterms:modified xsi:type="dcterms:W3CDTF">2020-08-05T13:53:40Z</dcterms:modified>
</cp:coreProperties>
</file>

<file path=docProps/thumbnail.jpeg>
</file>